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342" r:id="rId3"/>
    <p:sldId id="345" r:id="rId4"/>
    <p:sldId id="346" r:id="rId5"/>
    <p:sldId id="347" r:id="rId6"/>
    <p:sldId id="348" r:id="rId7"/>
    <p:sldId id="343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</p:sldIdLst>
  <p:sldSz cx="9144000" cy="6858000" type="screen4x3"/>
  <p:notesSz cx="6858000" cy="9144000"/>
  <p:defaultTextStyle>
    <a:lvl1pPr marL="0" algn="l" rtl="0" latinLnBrk="0">
      <a:defRPr lang="et-E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t-E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t-E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t-E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t-E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t-E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t-E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t-E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t-E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8024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t-EE" sz="1200"/>
            </a:lvl1pPr>
            <a:extLst/>
          </a:lstStyle>
          <a:p>
            <a:endParaRPr lang="et-EE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t-EE" sz="1200"/>
            </a:lvl1pPr>
            <a:extLst/>
          </a:lstStyle>
          <a:p>
            <a:fld id="{68F88C59-319B-4332-9A1D-2A62CFCB00D8}" type="datetimeFigureOut">
              <a:rPr lang="et-EE" smtClean="0"/>
              <a:pPr/>
              <a:t>17.08.2013</a:t>
            </a:fld>
            <a:endParaRPr lang="et-E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t-EE" sz="1200"/>
            </a:lvl1pPr>
            <a:extLst/>
          </a:lstStyle>
          <a:p>
            <a:endParaRPr lang="et-E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t-EE" sz="1200"/>
            </a:lvl1pPr>
            <a:extLst/>
          </a:lstStyle>
          <a:p>
            <a:fld id="{B16A41B8-7DC3-4DB6-84E4-E105629EAA3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328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t-EE" sz="1200"/>
            </a:lvl1pPr>
            <a:extLst/>
          </a:lstStyle>
          <a:p>
            <a:endParaRPr lang="et-EE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t-EE" sz="1200"/>
            </a:lvl1pPr>
            <a:extLst/>
          </a:lstStyle>
          <a:p>
            <a:fld id="{968B300D-05F0-4B43-940D-46DED5A791AD}" type="datetimeFigureOut">
              <a:pPr/>
              <a:t>17.08.2013</a:t>
            </a:fld>
            <a:endParaRPr lang="et-EE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t-EE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t-EE"/>
              <a:t>Klõpsake juhtslaidi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t-EE" sz="1200"/>
            </a:lvl1pPr>
            <a:extLst/>
          </a:lstStyle>
          <a:p>
            <a:endParaRPr lang="et-E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t-EE" sz="1200"/>
            </a:lvl1pPr>
            <a:extLst/>
          </a:lstStyle>
          <a:p>
            <a:fld id="{9B26CD33-4337-4529-948A-94F6960B2374}" type="slidenum"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30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t-E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t-E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t-E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t-E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t-E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t-E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t-E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t-E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t-E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i ka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t-EE"/>
            </a:lvl1pPr>
            <a:extLst/>
          </a:lstStyle>
          <a:p>
            <a:r>
              <a:rPr kumimoji="0" lang="et-EE"/>
              <a:t>Klõpsake fotoalbumi tiitli lisamiseks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t-EE"/>
            </a:pPr>
            <a:endParaRPr kumimoji="0" lang="et-EE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t-EE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kuupäeva ja muude üksikasjade lisamiseks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t-EE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ti horisontaalselt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t-EE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ti kombineerit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pilti vertikaalselt koos suure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t-E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t-EE" sz="1600" baseline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t-EE" sz="1600" baseline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t-EE" sz="1600" baseline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pilti horisontaalselt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t-EE" sz="1600" baseline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t-EE" sz="1600" baseline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t-EE" sz="1600" baseline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t-EE" sz="1600" baseline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pilti vertikaalselt koos suure pealdis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t-EE" sz="2400" baseline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pilti: 1 vertikaalselt, 3 horisontaals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ilti: 3 horisontaalselt, 2 vertikaals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ilti: 3 vertikaalselt, 2 horisontaals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inurkne pealdis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t-EE" sz="1800" i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elinurkset pilti koos pealdis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t-EE" sz="1800" i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t-EE" sz="1800" i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orisontaalselt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t-EE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t-EE" sz="1800" i="0"/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et-EE" smtClean="0"/>
              <a:t>Muutke pealkirja laadi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pPr/>
              <a:t>17.08.2013</a:t>
            </a:fld>
            <a:endParaRPr kumimoji="0" lang="et-EE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pPr/>
              <a:t>‹#›</a:t>
            </a:fld>
            <a:endParaRPr kumimoji="0" lang="et-E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Vertikaalselt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t-EE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isontaalselt (täisekra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t-EE" i="0"/>
              <a:t>Lehesuuruse pildi</a:t>
            </a:r>
            <a:r>
              <a:rPr kumimoji="0" lang="et-EE" i="0" baseline="0"/>
              <a:t> lisamiseks </a:t>
            </a:r>
            <a:r>
              <a:rPr kumimoji="0" lang="et-EE" i="0"/>
              <a:t>klõpsake ikooni</a:t>
            </a:r>
            <a:endParaRPr kumimoji="0" lang="et-EE" i="0" baseline="0"/>
          </a:p>
          <a:p>
            <a:pPr marL="0" marR="0" indent="0" algn="ctr">
              <a:buFontTx/>
              <a:buNone/>
            </a:pPr>
            <a:endParaRPr kumimoji="0" lang="et-EE" i="0"/>
          </a:p>
          <a:p>
            <a:pPr algn="ctr">
              <a:buFontTx/>
              <a:buNone/>
            </a:pPr>
            <a:endParaRPr kumimoji="0" lang="et-EE" i="0"/>
          </a:p>
          <a:p>
            <a:pPr algn="ctr">
              <a:buFontTx/>
              <a:buNone/>
            </a:pPr>
            <a:endParaRPr kumimoji="0" lang="et-EE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i ja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et-EE" baseline="0"/>
            </a:lvl1pPr>
            <a:extLst/>
          </a:lstStyle>
          <a:p>
            <a:r>
              <a:rPr kumimoji="0" lang="et-EE"/>
              <a:t>Klõpsake sektsioonitiitli lisamiseks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et-EE" sz="1800"/>
            </a:lvl1pPr>
            <a:extLst/>
          </a:lstStyle>
          <a:p>
            <a:pPr lvl="0"/>
            <a:r>
              <a:rPr kumimoji="0" lang="et-EE"/>
              <a:t>Klõpsake alamtiitli lisamiseks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pilti vertikaalselt koos pildiallkirjad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t-E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t-E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lti horisontaalselt koos pildiallkirjad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t-E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t-E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lti kombineeritult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t-EE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ti vertikaalselt koos pildiallkirjad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t-E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t-E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t-E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t-E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t-EE"/>
              <a:t>Klõpsake pealdise lisamiseks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t-E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et-EE" smtClean="0"/>
              <a:t>Muutke pealkirja laadi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et-EE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t-EE" sz="1200">
                <a:solidFill>
                  <a:schemeClr val="tx2"/>
                </a:solidFill>
              </a:rPr>
              <a:pPr/>
              <a:t>17.08.2013</a:t>
            </a:fld>
            <a:endParaRPr kumimoji="0" lang="et-EE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et-EE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t-EE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t-EE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t-EE" sz="1200">
                <a:solidFill>
                  <a:schemeClr val="tx2"/>
                </a:solidFill>
              </a:rPr>
              <a:pPr algn="r"/>
              <a:t>‹#›</a:t>
            </a:fld>
            <a:endParaRPr kumimoji="0" lang="et-EE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t-EE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et-EE">
          <a:solidFill>
            <a:schemeClr val="tx2"/>
          </a:solidFill>
        </a:defRPr>
      </a:lvl2pPr>
      <a:lvl3pPr eaLnBrk="1" latinLnBrk="0" hangingPunct="1">
        <a:defRPr kumimoji="0" lang="et-EE">
          <a:solidFill>
            <a:schemeClr val="tx2"/>
          </a:solidFill>
        </a:defRPr>
      </a:lvl3pPr>
      <a:lvl4pPr eaLnBrk="1" latinLnBrk="0" hangingPunct="1">
        <a:defRPr kumimoji="0" lang="et-EE">
          <a:solidFill>
            <a:schemeClr val="tx2"/>
          </a:solidFill>
        </a:defRPr>
      </a:lvl4pPr>
      <a:lvl5pPr eaLnBrk="1" latinLnBrk="0" hangingPunct="1">
        <a:defRPr kumimoji="0" lang="et-EE">
          <a:solidFill>
            <a:schemeClr val="tx2"/>
          </a:solidFill>
        </a:defRPr>
      </a:lvl5pPr>
      <a:lvl6pPr eaLnBrk="1" latinLnBrk="0" hangingPunct="1">
        <a:defRPr kumimoji="0" lang="et-EE">
          <a:solidFill>
            <a:schemeClr val="tx2"/>
          </a:solidFill>
        </a:defRPr>
      </a:lvl6pPr>
      <a:lvl7pPr eaLnBrk="1" latinLnBrk="0" hangingPunct="1">
        <a:defRPr kumimoji="0" lang="et-EE">
          <a:solidFill>
            <a:schemeClr val="tx2"/>
          </a:solidFill>
        </a:defRPr>
      </a:lvl7pPr>
      <a:lvl8pPr eaLnBrk="1" latinLnBrk="0" hangingPunct="1">
        <a:defRPr kumimoji="0" lang="et-EE">
          <a:solidFill>
            <a:schemeClr val="tx2"/>
          </a:solidFill>
        </a:defRPr>
      </a:lvl8pPr>
      <a:lvl9pPr eaLnBrk="1" latinLnBrk="0" hangingPunct="1">
        <a:defRPr kumimoji="0" lang="et-EE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et-EE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et-EE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et-EE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et-EE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et-EE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et-EE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et-EE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et-EE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et-EE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t-EE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t-EE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t-EE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t-EE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t-EE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t-EE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t-EE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t-EE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t-EE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isukas.net/category/diy/" TargetMode="External"/><Relationship Id="rId2" Type="http://schemas.openxmlformats.org/officeDocument/2006/relationships/hyperlink" Target="http://www.stumbleupo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t-EE" dirty="0" smtClean="0"/>
              <a:t>RAAMATUNURGA JÄRJEHOIDJA 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 smtClean="0"/>
              <a:t>Meisterdas Piret</a:t>
            </a:r>
          </a:p>
          <a:p>
            <a:r>
              <a:rPr lang="et-EE" dirty="0" smtClean="0"/>
              <a:t>Originaal </a:t>
            </a:r>
            <a:r>
              <a:rPr lang="et-EE" dirty="0" smtClean="0">
                <a:hlinkClick r:id="rId2"/>
              </a:rPr>
              <a:t>http</a:t>
            </a:r>
            <a:r>
              <a:rPr lang="et-EE" dirty="0">
                <a:hlinkClick r:id="rId2"/>
              </a:rPr>
              <a:t>://</a:t>
            </a:r>
            <a:r>
              <a:rPr lang="et-EE" dirty="0" smtClean="0">
                <a:hlinkClick r:id="rId2"/>
              </a:rPr>
              <a:t>www.stumbleupon.com/</a:t>
            </a:r>
            <a:endParaRPr lang="et-EE" dirty="0" smtClean="0"/>
          </a:p>
          <a:p>
            <a:r>
              <a:rPr lang="et-EE" dirty="0" smtClean="0"/>
              <a:t>Eesti </a:t>
            </a:r>
            <a:r>
              <a:rPr lang="et-EE" smtClean="0"/>
              <a:t>keeles </a:t>
            </a:r>
            <a:r>
              <a:rPr lang="et-EE" smtClean="0">
                <a:hlinkClick r:id="rId3"/>
              </a:rPr>
              <a:t>http</a:t>
            </a:r>
            <a:r>
              <a:rPr lang="et-EE">
                <a:hlinkClick r:id="rId3"/>
              </a:rPr>
              <a:t>://</a:t>
            </a:r>
            <a:r>
              <a:rPr lang="et-EE">
                <a:hlinkClick r:id="rId3"/>
              </a:rPr>
              <a:t>www.kaisukas.net/category/diy</a:t>
            </a:r>
            <a:r>
              <a:rPr lang="et-EE" smtClean="0">
                <a:hlinkClick r:id="rId3"/>
              </a:rPr>
              <a:t>/</a:t>
            </a:r>
            <a:endParaRPr lang="et-EE" smtClean="0"/>
          </a:p>
          <a:p>
            <a:r>
              <a:rPr lang="et-EE" dirty="0" smtClean="0"/>
              <a:t>              </a:t>
            </a:r>
            <a:endParaRPr lang="et-EE" dirty="0"/>
          </a:p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Pildi kohatäide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10161972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KONN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506552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SIGA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367882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KLEEBI OSAD NURGALE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247175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JA VALMIS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2066996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TÖÖ ONGI!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433884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JÕUDU MEISTERDAMISEKS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266298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VÕTA TÜHI ÜMBRIK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488616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MÕÕDA SOBIVA SUURUSEGA NURK (KUI SUURT JÄRJEHOIDJAT TEHA TAHAD).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313290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ÜHENDA MÕÕDETUD PUNKTID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602472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07733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LÕIKA MÖÖDA JOONT NURK ÄRA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4353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. ÜHEST ÜMBRIKUST SAAD 2 NURKA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59688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VÄRVILISEST PABERIST LÕIKA SOBIVAD KUJUNDID (KROKODILL)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384820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AHV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47437743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EEE4D5-FF09-4A18-A633-86D6A9FF34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Klassikaline fotoalbum</Template>
  <TotalTime>0</TotalTime>
  <Words>66</Words>
  <Application>Microsoft Office PowerPoint</Application>
  <PresentationFormat>Ekraaniseanss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8" baseType="lpstr">
      <vt:lpstr>Calibri</vt:lpstr>
      <vt:lpstr>Century Schoolbook</vt:lpstr>
      <vt:lpstr>ClassicPhotoAlbum</vt:lpstr>
      <vt:lpstr>RAAMATUNURGA JÄRJEHOIDJA  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2013-08-17T13:36:26Z</dcterms:created>
  <dcterms:modified xsi:type="dcterms:W3CDTF">2013-08-17T14:17:56Z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